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ABAB"/>
    <a:srgbClr val="E8E8E8"/>
    <a:srgbClr val="501108"/>
    <a:srgbClr val="8A1D0D"/>
    <a:srgbClr val="006FB3"/>
    <a:srgbClr val="D63C2B"/>
    <a:srgbClr val="004874"/>
    <a:srgbClr val="35BBE2"/>
    <a:srgbClr val="893D1B"/>
    <a:srgbClr val="C054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Прямая соединительная линия 5"/>
          <p:cNvCxnSpPr/>
          <p:nvPr/>
        </p:nvCxnSpPr>
        <p:spPr>
          <a:xfrm flipH="1">
            <a:off x="-41002" y="2322364"/>
            <a:ext cx="7632594"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flipH="1">
            <a:off x="-41002" y="2268248"/>
            <a:ext cx="7632594"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9" name="Прямоугольник 28"/>
          <p:cNvSpPr/>
          <p:nvPr/>
        </p:nvSpPr>
        <p:spPr>
          <a:xfrm>
            <a:off x="3795796" y="6930876"/>
            <a:ext cx="3109502" cy="2016224"/>
          </a:xfrm>
          <a:prstGeom prst="rect">
            <a:avLst/>
          </a:prstGeom>
          <a:gradFill flip="none" rotWithShape="1">
            <a:gsLst>
              <a:gs pos="0">
                <a:srgbClr val="E8E8E8"/>
              </a:gs>
              <a:gs pos="100000">
                <a:srgbClr val="ABABAB"/>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468262" y="594172"/>
            <a:ext cx="6336703" cy="830997"/>
          </a:xfrm>
          <a:prstGeom prst="rect">
            <a:avLst/>
          </a:prstGeom>
          <a:noFill/>
        </p:spPr>
        <p:txBody>
          <a:bodyPr wrap="square" rtlCol="0">
            <a:spAutoFit/>
          </a:bodyPr>
          <a:lstStyle/>
          <a:p>
            <a:r>
              <a:rPr lang="ru-RU" sz="4800" b="1" dirty="0" smtClean="0">
                <a:solidFill>
                  <a:schemeClr val="tx1">
                    <a:lumMod val="75000"/>
                    <a:lumOff val="25000"/>
                  </a:schemeClr>
                </a:solidFill>
              </a:rPr>
              <a:t>Продающий заголовок</a:t>
            </a:r>
            <a:endParaRPr lang="ru-RU" sz="4800" i="1" dirty="0">
              <a:solidFill>
                <a:schemeClr val="tx1">
                  <a:lumMod val="75000"/>
                  <a:lumOff val="25000"/>
                </a:schemeClr>
              </a:solidFill>
            </a:endParaRPr>
          </a:p>
        </p:txBody>
      </p:sp>
      <p:sp>
        <p:nvSpPr>
          <p:cNvPr id="10" name="TextBox 9"/>
          <p:cNvSpPr txBox="1"/>
          <p:nvPr/>
        </p:nvSpPr>
        <p:spPr>
          <a:xfrm>
            <a:off x="3886817" y="7051140"/>
            <a:ext cx="2774999" cy="1200329"/>
          </a:xfrm>
          <a:prstGeom prst="rect">
            <a:avLst/>
          </a:prstGeom>
          <a:noFill/>
        </p:spPr>
        <p:txBody>
          <a:bodyPr wrap="square" rtlCol="0">
            <a:spAutoFit/>
          </a:bodyPr>
          <a:lstStyle/>
          <a:p>
            <a:r>
              <a:rPr lang="en-US" sz="1800" i="1" dirty="0" smtClean="0">
                <a:solidFill>
                  <a:schemeClr val="tx1">
                    <a:lumMod val="75000"/>
                    <a:lumOff val="25000"/>
                  </a:schemeClr>
                </a:solidFill>
              </a:rPr>
              <a:t>as </a:t>
            </a:r>
            <a:r>
              <a:rPr lang="en-US" sz="1800" i="1" dirty="0">
                <a:solidFill>
                  <a:schemeClr val="tx1">
                    <a:lumMod val="75000"/>
                    <a:lumOff val="25000"/>
                  </a:schemeClr>
                </a:solidFill>
              </a:rPr>
              <a:t>the totality of everything that exists including all physical matter and energy, the planets, stars, </a:t>
            </a:r>
            <a:endParaRPr lang="ru-RU" sz="1800" i="1" dirty="0">
              <a:solidFill>
                <a:schemeClr val="tx1">
                  <a:lumMod val="75000"/>
                  <a:lumOff val="25000"/>
                </a:schemeClr>
              </a:solidFill>
            </a:endParaRPr>
          </a:p>
        </p:txBody>
      </p:sp>
      <p:sp>
        <p:nvSpPr>
          <p:cNvPr id="12" name="TextBox 11"/>
          <p:cNvSpPr txBox="1"/>
          <p:nvPr/>
        </p:nvSpPr>
        <p:spPr>
          <a:xfrm>
            <a:off x="324247" y="2898428"/>
            <a:ext cx="3024336" cy="3323987"/>
          </a:xfrm>
          <a:prstGeom prst="rect">
            <a:avLst/>
          </a:prstGeom>
          <a:noFill/>
        </p:spPr>
        <p:txBody>
          <a:bodyPr wrap="square" rtlCol="0">
            <a:spAutoFit/>
          </a:bodyPr>
          <a:lstStyle/>
          <a:p>
            <a:r>
              <a:rPr lang="en-US" sz="1400" dirty="0">
                <a:solidFill>
                  <a:schemeClr val="tx1">
                    <a:lumMod val="95000"/>
                    <a:lumOff val="5000"/>
                  </a:schemeClr>
                </a:solidFill>
              </a:rPr>
              <a:t>The universe is commonly defined as </a:t>
            </a:r>
            <a:endParaRPr lang="en-US" sz="1400" dirty="0" smtClean="0">
              <a:solidFill>
                <a:schemeClr val="tx1">
                  <a:lumMod val="95000"/>
                  <a:lumOff val="5000"/>
                </a:schemeClr>
              </a:solidFill>
            </a:endParaRPr>
          </a:p>
          <a:p>
            <a:endParaRPr lang="en-US" sz="1400" dirty="0">
              <a:solidFill>
                <a:schemeClr val="tx1">
                  <a:lumMod val="65000"/>
                  <a:lumOff val="35000"/>
                </a:schemeClr>
              </a:solidFill>
            </a:endParaRPr>
          </a:p>
          <a:p>
            <a:r>
              <a:rPr lang="en-US" sz="1400" dirty="0" smtClean="0">
                <a:solidFill>
                  <a:schemeClr val="tx1">
                    <a:lumMod val="65000"/>
                    <a:lumOff val="35000"/>
                  </a:schemeClr>
                </a:solidFill>
              </a:rPr>
              <a:t>the </a:t>
            </a:r>
            <a:r>
              <a:rPr lang="en-US" sz="1400" dirty="0">
                <a:solidFill>
                  <a:schemeClr val="tx1">
                    <a:lumMod val="65000"/>
                    <a:lumOff val="35000"/>
                  </a:schemeClr>
                </a:solidFill>
              </a:rPr>
              <a:t>totality of everything that exists including all physical matter and energy, the planets, stars, galaxies, and the contents of intergalactic space, although this usage may differ with the context The universe is commonly defined as the totality of everything that exists including </a:t>
            </a:r>
            <a:endParaRPr lang="en-US" sz="1400" dirty="0" smtClean="0">
              <a:solidFill>
                <a:schemeClr val="tx1">
                  <a:lumMod val="65000"/>
                  <a:lumOff val="35000"/>
                </a:schemeClr>
              </a:solidFill>
            </a:endParaRPr>
          </a:p>
          <a:p>
            <a:endParaRPr lang="en-US" sz="1400" i="1" dirty="0">
              <a:solidFill>
                <a:schemeClr val="bg1">
                  <a:lumMod val="65000"/>
                </a:schemeClr>
              </a:solidFill>
            </a:endParaRPr>
          </a:p>
          <a:p>
            <a:r>
              <a:rPr lang="en-US" sz="1400" i="1" dirty="0">
                <a:solidFill>
                  <a:schemeClr val="bg1">
                    <a:lumMod val="65000"/>
                  </a:schemeClr>
                </a:solidFill>
              </a:rPr>
              <a:t>The universe is commonly defined as the totality of everything that exists including all physical matter and energy, the planets, stars, galaxies, </a:t>
            </a:r>
            <a:r>
              <a:rPr lang="en-US" sz="1400" i="1" dirty="0" smtClean="0">
                <a:solidFill>
                  <a:schemeClr val="bg1">
                    <a:lumMod val="65000"/>
                  </a:schemeClr>
                </a:solidFill>
              </a:rPr>
              <a:t>and</a:t>
            </a:r>
            <a:endParaRPr lang="ru-RU" sz="1400" i="1" dirty="0">
              <a:solidFill>
                <a:schemeClr val="bg1">
                  <a:lumMod val="65000"/>
                </a:schemeClr>
              </a:solidFill>
            </a:endParaRPr>
          </a:p>
        </p:txBody>
      </p:sp>
      <p:sp>
        <p:nvSpPr>
          <p:cNvPr id="13" name="TextBox 12"/>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14" name="TextBox 13"/>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18" name="TextBox 17"/>
          <p:cNvSpPr txBox="1"/>
          <p:nvPr/>
        </p:nvSpPr>
        <p:spPr>
          <a:xfrm>
            <a:off x="478641" y="1386260"/>
            <a:ext cx="3806046" cy="646331"/>
          </a:xfrm>
          <a:prstGeom prst="rect">
            <a:avLst/>
          </a:prstGeom>
          <a:noFill/>
        </p:spPr>
        <p:txBody>
          <a:bodyPr wrap="square" rtlCol="0">
            <a:spAutoFit/>
          </a:bodyPr>
          <a:lstStyle/>
          <a:p>
            <a:r>
              <a:rPr lang="en-US" sz="1800" i="1" dirty="0" smtClean="0">
                <a:solidFill>
                  <a:schemeClr val="bg1">
                    <a:lumMod val="50000"/>
                  </a:schemeClr>
                </a:solidFill>
              </a:rPr>
              <a:t>as </a:t>
            </a:r>
            <a:r>
              <a:rPr lang="en-US" sz="1800" i="1" dirty="0">
                <a:solidFill>
                  <a:schemeClr val="bg1">
                    <a:lumMod val="50000"/>
                  </a:schemeClr>
                </a:solidFill>
              </a:rPr>
              <a:t>the totality of everything that exists including all physical matter </a:t>
            </a:r>
            <a:r>
              <a:rPr lang="en-US" sz="1800" i="1" dirty="0" smtClean="0">
                <a:solidFill>
                  <a:schemeClr val="bg1">
                    <a:lumMod val="50000"/>
                  </a:schemeClr>
                </a:solidFill>
              </a:rPr>
              <a:t>and</a:t>
            </a:r>
            <a:endParaRPr lang="ru-RU" sz="1800" i="1" dirty="0">
              <a:solidFill>
                <a:schemeClr val="bg1">
                  <a:lumMod val="50000"/>
                </a:schemeClr>
              </a:solidFill>
            </a:endParaRPr>
          </a:p>
        </p:txBody>
      </p:sp>
      <p:pic>
        <p:nvPicPr>
          <p:cNvPr id="15" name="Рисунок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08030" y="3020530"/>
            <a:ext cx="3097268" cy="1390066"/>
          </a:xfrm>
          <a:prstGeom prst="rect">
            <a:avLst/>
          </a:prstGeom>
        </p:spPr>
      </p:pic>
      <p:pic>
        <p:nvPicPr>
          <p:cNvPr id="19" name="Рисунок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2282" y="4645284"/>
            <a:ext cx="3103016" cy="1974647"/>
          </a:xfrm>
          <a:prstGeom prst="rect">
            <a:avLst/>
          </a:prstGeom>
        </p:spPr>
      </p:pic>
      <p:pic>
        <p:nvPicPr>
          <p:cNvPr id="20" name="Рисунок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6255" y="6963779"/>
            <a:ext cx="3174820" cy="2670213"/>
          </a:xfrm>
          <a:prstGeom prst="rect">
            <a:avLst/>
          </a:prstGeom>
        </p:spPr>
      </p:pic>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126</Words>
  <Application>Microsoft Office PowerPoint</Application>
  <PresentationFormat>Произвольный</PresentationFormat>
  <Paragraphs>14</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24</cp:revision>
  <dcterms:created xsi:type="dcterms:W3CDTF">2011-06-17T23:30:18Z</dcterms:created>
  <dcterms:modified xsi:type="dcterms:W3CDTF">2011-06-21T01:22:36Z</dcterms:modified>
</cp:coreProperties>
</file>